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7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8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90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7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8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6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7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3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9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8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10DB98-DAA0-4130-952E-6BA9D8372FB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14FCF6-FB8C-4300-9D0F-B9890890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Животные во времена </a:t>
            </a:r>
            <a:br>
              <a:rPr lang="ru-RU" dirty="0"/>
            </a:br>
            <a:r>
              <a:rPr lang="ru-RU" dirty="0"/>
              <a:t>ВОВ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Воспитатели МБДОУ ДС </a:t>
            </a:r>
            <a:r>
              <a:rPr lang="ru-RU"/>
              <a:t>395 г. </a:t>
            </a:r>
            <a:r>
              <a:rPr lang="ru-RU" dirty="0"/>
              <a:t>Челябинска</a:t>
            </a:r>
          </a:p>
          <a:p>
            <a:r>
              <a:rPr lang="ru-RU" dirty="0"/>
              <a:t>Куркина Алла Анатольевна</a:t>
            </a:r>
          </a:p>
          <a:p>
            <a:r>
              <a:rPr lang="ru-RU" dirty="0" err="1"/>
              <a:t>Слизинская</a:t>
            </a:r>
            <a:r>
              <a:rPr lang="ru-RU" dirty="0"/>
              <a:t> Диана Витальевна</a:t>
            </a:r>
          </a:p>
        </p:txBody>
      </p:sp>
    </p:spTree>
    <p:extLst>
      <p:ext uri="{BB962C8B-B14F-4D97-AF65-F5344CB8AC3E}">
        <p14:creationId xmlns:p14="http://schemas.microsoft.com/office/powerpoint/2010/main" val="21734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970326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2"/>
          <a:stretch/>
        </p:blipFill>
        <p:spPr>
          <a:xfrm>
            <a:off x="0" y="0"/>
            <a:ext cx="11668369" cy="56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0" y="27709"/>
            <a:ext cx="119426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51692"/>
            <a:ext cx="5165969" cy="5070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5483915" y="351692"/>
            <a:ext cx="6192270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" y="59936"/>
            <a:ext cx="5098473" cy="5523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35" y="59936"/>
            <a:ext cx="5832762" cy="55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3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520791" y="672355"/>
            <a:ext cx="10125852" cy="2766528"/>
          </a:xfrm>
        </p:spPr>
        <p:txBody>
          <a:bodyPr>
            <a:normAutofit/>
          </a:bodyPr>
          <a:lstStyle/>
          <a:p>
            <a:r>
              <a:rPr lang="ru-RU" dirty="0"/>
              <a:t>Животные во времена </a:t>
            </a:r>
            <a:br>
              <a:rPr lang="ru-RU" dirty="0"/>
            </a:br>
            <a:r>
              <a:rPr lang="ru-RU" dirty="0"/>
              <a:t>ВОВ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05419" y="3913327"/>
            <a:ext cx="10076368" cy="578872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9609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85969"/>
            <a:ext cx="11574585" cy="5294069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Цели: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О</a:t>
            </a:r>
            <a:r>
              <a:rPr lang="ru-RU" sz="2400" b="1" dirty="0"/>
              <a:t>богащать духовный мир детей, через обращение к героическому прошлому нашей страны</a:t>
            </a:r>
            <a:br>
              <a:rPr lang="ru-RU" sz="2800" dirty="0"/>
            </a:br>
            <a:br>
              <a:rPr lang="ru-RU" dirty="0"/>
            </a:br>
            <a:r>
              <a:rPr lang="ru-RU" sz="2800" dirty="0"/>
              <a:t>Задачи: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1. Р</a:t>
            </a:r>
            <a:r>
              <a:rPr lang="ru-RU" sz="2400" dirty="0"/>
              <a:t>асширять знания детей о Великой отечественной войне</a:t>
            </a:r>
            <a:br>
              <a:rPr lang="ru-RU" sz="2400" dirty="0"/>
            </a:br>
            <a:r>
              <a:rPr lang="ru-RU" sz="2800" dirty="0"/>
              <a:t>2. П</a:t>
            </a:r>
            <a:r>
              <a:rPr lang="ru-RU" sz="2400" dirty="0"/>
              <a:t>ознакомить дошкольников с жизнью животных на войне</a:t>
            </a:r>
            <a:br>
              <a:rPr lang="ru-RU" sz="2800" dirty="0"/>
            </a:br>
            <a:r>
              <a:rPr lang="ru-RU" sz="2800" dirty="0"/>
              <a:t>3. В</a:t>
            </a:r>
            <a:r>
              <a:rPr lang="ru-RU" sz="2400" dirty="0"/>
              <a:t>оспитывать патриотические чувства , чувства сопереживания и       благодарности</a:t>
            </a:r>
          </a:p>
        </p:txBody>
      </p:sp>
    </p:spTree>
    <p:extLst>
      <p:ext uri="{BB962C8B-B14F-4D97-AF65-F5344CB8AC3E}">
        <p14:creationId xmlns:p14="http://schemas.microsoft.com/office/powerpoint/2010/main" val="8249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65527" cy="5583382"/>
          </a:xfrm>
        </p:spPr>
      </p:pic>
    </p:spTree>
    <p:extLst>
      <p:ext uri="{BB962C8B-B14F-4D97-AF65-F5344CB8AC3E}">
        <p14:creationId xmlns:p14="http://schemas.microsoft.com/office/powerpoint/2010/main" val="204484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9023"/>
          <a:stretch/>
        </p:blipFill>
        <p:spPr>
          <a:xfrm>
            <a:off x="54708" y="27709"/>
            <a:ext cx="11598030" cy="56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9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54708" y="0"/>
            <a:ext cx="11668369" cy="5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12003" r="-1434" b="8892"/>
          <a:stretch/>
        </p:blipFill>
        <p:spPr>
          <a:xfrm>
            <a:off x="0" y="0"/>
            <a:ext cx="11871569" cy="57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4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>
          <a:xfrm>
            <a:off x="0" y="0"/>
            <a:ext cx="11723077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651673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7" r="568" b="1392"/>
          <a:stretch/>
        </p:blipFill>
        <p:spPr>
          <a:xfrm>
            <a:off x="0" y="0"/>
            <a:ext cx="11970327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152</TotalTime>
  <Words>78</Words>
  <Application>Microsoft Office PowerPoint</Application>
  <PresentationFormat>Широкоэкранный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Impact</vt:lpstr>
      <vt:lpstr>Главное мероприятие</vt:lpstr>
      <vt:lpstr>Животные во времена  ВОВ</vt:lpstr>
      <vt:lpstr>Цели:  Обогащать духовный мир детей, через обращение к героическому прошлому нашей страны  Задачи:  1. Расширять знания детей о Великой отечественной войне 2. Познакомить дошкольников с жизнью животных на войне 3. Воспитывать патриотические чувства , чувства сопереживания и       благодарности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 во времена  ВОВ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во времена  ВОВ</dc:title>
  <dc:creator>пк</dc:creator>
  <cp:lastModifiedBy>User Dns</cp:lastModifiedBy>
  <cp:revision>12</cp:revision>
  <dcterms:created xsi:type="dcterms:W3CDTF">2022-02-17T08:08:20Z</dcterms:created>
  <dcterms:modified xsi:type="dcterms:W3CDTF">2022-02-17T17:45:03Z</dcterms:modified>
</cp:coreProperties>
</file>